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5" r:id="rId4"/>
    <p:sldId id="277" r:id="rId5"/>
    <p:sldId id="278" r:id="rId6"/>
    <p:sldId id="279" r:id="rId7"/>
    <p:sldId id="282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58" r:id="rId16"/>
    <p:sldId id="292" r:id="rId17"/>
    <p:sldId id="293" r:id="rId18"/>
    <p:sldId id="295" r:id="rId19"/>
    <p:sldId id="294" r:id="rId20"/>
    <p:sldId id="296" r:id="rId21"/>
    <p:sldId id="297" r:id="rId22"/>
    <p:sldId id="299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8AF82"/>
    <a:srgbClr val="B4AA7A"/>
    <a:srgbClr val="BFB78F"/>
    <a:srgbClr val="A7D6E3"/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9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lovariki.org/tolkovyj-slovar-usakova/46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lovariki.org/tolkovyj-slovar-usakova/46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lovariki.org/tolkovyj-slovar-usakova/46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gif"/><Relationship Id="rId7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24936" cy="403244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Урок-презентация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русского языка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во 2 классе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тему: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«Имя прилагательное».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96336" y="4509120"/>
            <a:ext cx="136104" cy="144016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32657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МКОУ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Избербашская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школа-интернат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III-IV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видов»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3924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ru-RU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сна, </a:t>
            </a:r>
          </a:p>
          <a:p>
            <a:pPr algn="ctr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воды,</a:t>
            </a:r>
          </a:p>
          <a:p>
            <a:pPr algn="ctr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u="sng" dirty="0" smtClean="0">
                <a:latin typeface="Arial" pitchFamily="34" charset="0"/>
                <a:cs typeface="Arial" pitchFamily="34" charset="0"/>
                <a:hlinkClick r:id="rId2"/>
              </a:rPr>
              <a:t>вешние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563888" y="4581128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067944" y="2996952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796136" y="1628800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  <a:hlinkClick r:id="rId2"/>
              </a:rPr>
              <a:t>Вешний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— вешняя, вешнее. 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Так говорят о времени года, погоде, состоянии природы. 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То же, что </a:t>
            </a:r>
            <a:r>
              <a:rPr lang="ru-RU" sz="5400" b="1" dirty="0" smtClean="0">
                <a:latin typeface="Arial" pitchFamily="34" charset="0"/>
                <a:cs typeface="Arial" pitchFamily="34" charset="0"/>
                <a:hlinkClick r:id="rId2"/>
              </a:rPr>
              <a:t>весенний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187624" y="1772816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  <a:hlinkClick r:id="rId2"/>
              </a:rPr>
              <a:t>Вешний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— вешняя, вешнее. 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Так говорят о времени года, погоде, состоянии природы. 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То же, что </a:t>
            </a:r>
            <a:r>
              <a:rPr lang="ru-RU" sz="4400" b="1" dirty="0" smtClean="0">
                <a:latin typeface="Arial" pitchFamily="34" charset="0"/>
                <a:cs typeface="Arial" pitchFamily="34" charset="0"/>
                <a:hlinkClick r:id="rId2"/>
              </a:rPr>
              <a:t>весенний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Прекрасны 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вешние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 деньки!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187624" y="1772816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Прочитай. Найди и подчеркни 			имена прилагательные.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	Имя прилагательное,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Мы с тобой дружны.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Признаки предметов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Называешь ты.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Солнечное лето,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Праздничная ель,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Счастливые улыбки,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Весенняя капель.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20680"/>
          </a:xfrm>
          <a:ln cap="sq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 	 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Прочитай. Найди и подчеркни      		имена прилагательные.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	Имя прилагательное,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Мы с тобой дружны.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Признаки предметов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Называешь ты.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Солнечное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лето,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Праздничная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ель,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Счастливые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улыбки,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Весенняя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капель.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2" descr="J02835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1911">
            <a:off x="1698366" y="2036044"/>
            <a:ext cx="5116763" cy="390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07704" y="620688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20255 C 0.06077 -0.25255 0.11441 -0.32361 0.17813 -0.32361 C 0.27257 -0.32361 0.34966 -0.25 0.34966 -0.15533 C 0.34966 -0.125 0.34132 -0.09676 0.32605 -0.07176 C 0.32865 -0.07176 0.03073 0.30277 0.03073 0.30648 C 0.03073 0.30277 -0.26875 -0.07176 -0.26562 -0.07176 C -0.28125 -0.09676 -0.28819 -0.125 -0.28819 -0.15533 C -0.28819 -0.25 -0.2125 -0.32361 -0.11527 -0.32361 C -0.05382 -0.32361 -0.00034 -0.25255 0.03073 -0.20255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C -0.33056 -0.38496 0.37013 -0.38496 0.03038 4.07407E-6 C 0.37013 -0.38496 0.37013 0.43125 0.03038 0.03564 C 0.37013 0.43125 -0.33056 0.43125 4.72222E-6 0.03564 C -0.33056 0.43125 -0.33056 -0.38496 4.72222E-6 4.07407E-6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20255 C 0.06042 -0.2507 0.11285 -0.31945 0.17483 -0.31945 C 0.26684 -0.31945 0.34184 -0.24815 0.34184 -0.15718 C 0.34184 -0.12824 0.33421 -0.10139 0.3191 -0.07732 C 0.32188 -0.07732 0.03073 0.28194 0.03073 0.28495 C 0.03073 0.28194 -0.26059 -0.07732 -0.25781 -0.07732 C -0.27309 -0.10139 -0.2802 -0.12824 -0.2802 -0.15718 C -0.2802 -0.24815 -0.20573 -0.31945 -0.11128 -0.31945 C -0.05156 -0.31945 0.00087 -0.2507 0.03073 -0.20255 Z " pathEditMode="relative" rAng="0" ptsTypes="ffff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20255 C 0.06042 -0.2507 0.11268 -0.31968 0.17483 -0.31968 C 0.26702 -0.31968 0.34184 -0.24815 0.34184 -0.15695 C 0.34184 -0.12801 0.33438 -0.10116 0.3191 -0.07685 C 0.32188 -0.07685 0.03073 0.28333 0.03073 0.28657 C 0.03073 0.28333 -0.26059 -0.07685 -0.25781 -0.07685 C -0.27309 -0.10116 -0.2802 -0.12801 -0.2802 -0.15695 C -0.2802 -0.24815 -0.20573 -0.31968 -0.11111 -0.31968 C -0.05138 -0.31968 0.00087 -0.2507 0.03073 -0.20255 Z " pathEditMode="relative" rAng="0" ptsTypes="fffff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31961 -0.36597 0.35799 -0.36597 0.02952 -1.85185E-6 C 0.35799 -0.36597 0.35799 0.41019 0.02952 0.03403 C 0.35799 0.41019 -0.31961 0.41019 -3.88889E-6 0.03403 C -0.31961 0.41019 -0.31961 -0.36597 -3.88889E-6 -1.85185E-6 Z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20255 C 0.06077 -0.24931 0.11337 -0.31551 0.17587 -0.31551 C 0.26858 -0.31551 0.34393 -0.24653 0.34393 -0.15857 C 0.34393 -0.13056 0.33611 -0.1044 0.32101 -0.08125 C 0.32379 -0.08125 0.03073 0.26689 0.03073 0.27013 C 0.03073 0.26689 -0.26215 -0.08125 -0.25955 -0.08125 C -0.27465 -0.1044 -0.28177 -0.13056 -0.28177 -0.15857 C -0.28177 -0.24653 -0.20694 -0.31551 -0.1118 -0.31551 C -0.05173 -0.31551 0.00087 -0.24931 0.03073 -0.20255 Z " pathEditMode="relative" rAng="0" ptsTypes="fffffffff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-0.07546 C 0.12761 -0.11041 0.15226 -0.14791 0.17552 -0.19652 C 0.23993 -0.33379 0.25712 -0.46851 0.20972 -0.48912 C 0.16215 -0.5125 0.06962 -0.4162 0.00538 -0.2787 C -0.02899 -0.20648 -0.04896 -0.13773 -0.05607 -0.08588 C -0.06597 -0.04444 -0.06962 -0.00324 -0.06962 0.04491 C -0.06962 0.20024 -0.02517 0.32755 0.02639 0.32755 C 0.07691 0.32755 0.12118 0.20024 0.12118 0.04491 C 0.12118 -0.02708 0.11129 -0.09675 0.0941 -0.14421 C 0.08663 -0.18564 0.06962 -0.23078 0.04983 -0.27546 C -0.01823 -0.4162 -0.11042 -0.5125 -0.15798 -0.48912 C -0.20538 -0.46458 -0.18837 -0.33379 -0.12031 -0.19305 C -0.09323 -0.12708 -0.05607 -0.07222 -0.01823 -0.03472 C 0.0092 0.00047 0.03993 0.03149 0.08056 0.06181 C 0.20261 0.16158 0.32483 0.20649 0.3592 0.16505 C 0.38993 0.12385 0.32205 0.01042 0.19896 -0.08588 C 0.14827 -0.12708 0.0941 -0.1581 0.04983 -0.17893 C 0.0092 -0.19953 -0.04253 -0.21643 -0.09687 -0.22685 C -0.24601 -0.2618 -0.37552 -0.25115 -0.38524 -0.19652 C -0.39861 -0.14421 -0.28698 -0.07546 -0.1375 -0.0412 C -0.06962 -0.02708 -0.00451 -0.02037 0.04618 -0.02407 C 0.09045 -0.02407 0.13837 -0.03055 0.18906 -0.0412 C 0.33837 -0.07546 0.45191 -0.14791 0.43733 -0.19953 C 0.42708 -0.25115 0.29774 -0.26527 0.14827 -0.23078 C 0.07691 -0.21319 0.01215 -0.18912 -0.0316 -0.16203 C -0.06962 -0.14097 -0.10694 -0.11713 -0.14739 -0.08588 C -0.26684 0.01389 -0.33854 0.12385 -0.30399 0.16505 C -0.27309 0.20649 -0.14739 0.16158 -0.02899 0.06528 C 0.02899 0.0176 0.07691 -0.03055 0.10417 -0.07546 Z " pathEditMode="relative" rAng="0" ptsTypes="fffffffffffffffffffffffffffff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-0.23773 C 0.06528 -0.2905 0.11962 -0.3655 0.1842 -0.3655 C 0.27969 -0.3655 0.35747 -0.28726 0.35747 -0.18819 C 0.35747 -0.15625 0.34965 -0.12685 0.33386 -0.10046 C 0.33663 -0.10046 0.03438 0.2926 0.03438 0.29607 C 0.03438 0.2926 -0.26805 -0.10046 -0.26528 -0.10046 C -0.28107 -0.12685 -0.28837 -0.15625 -0.28837 -0.18819 C -0.28837 -0.28726 -0.21111 -0.3655 -0.11285 -0.3655 C -0.05087 -0.3655 0.00347 -0.2905 0.03438 -0.23773 Z " pathEditMode="relative" rAng="0" ptsTypes="fffffffff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78 C -0.40642 -0.44953 0.47552 -0.44953 0.04827 -0.078 C 0.47552 -0.44953 0.47552 0.33797 0.04827 -0.04398 C 0.47552 0.33797 -0.40642 0.33797 0.00972 -0.04398 C -0.40642 0.33797 -0.40642 -0.44953 0.00972 -0.078 Z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604448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 имени существительных 		             	    образуйте имена прилагательные 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        в единственном числе. Запишите.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	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	 берёза –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ворона –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ягода –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мороз –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город –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деревня –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	 класс –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 имени существительных      		      образуйте имена прилагательные 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          в единственном числе. Запишите.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	 берёза – 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берёзовый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ворона – 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вороний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ягода –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ягодный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мороз –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морозный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город –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городской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 	 деревня –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деревенский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		 класс –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классный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24235" r="21140" b="3907"/>
          <a:stretch>
            <a:fillRect/>
          </a:stretch>
        </p:blipFill>
        <p:spPr bwMode="auto">
          <a:xfrm>
            <a:off x="899592" y="1340768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260649"/>
            <a:ext cx="54726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Гимнастика для глаз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Тренажёр Базарного В.Ф.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урок прилагательное\весна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491982" cy="6048672"/>
          </a:xfrm>
          <a:prstGeom prst="rect">
            <a:avLst/>
          </a:prstGeom>
          <a:noFill/>
        </p:spPr>
      </p:pic>
      <p:pic>
        <p:nvPicPr>
          <p:cNvPr id="4" name="Picture 9" descr="f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517232"/>
            <a:ext cx="792088" cy="92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f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69160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29000"/>
            <a:ext cx="49906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owers2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373216"/>
            <a:ext cx="1032941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2" descr="J02835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461911">
            <a:off x="6316703" y="3951182"/>
            <a:ext cx="691754" cy="52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835696" y="620689"/>
            <a:ext cx="5616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Тает снежок.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Ожил лужок.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День прибывает.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Когда это бывает?</a:t>
            </a:r>
          </a:p>
        </p:txBody>
      </p:sp>
      <p:pic>
        <p:nvPicPr>
          <p:cNvPr id="16" name="Picture 15" descr="image0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508104" y="4221088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Цели урока: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Образовательная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 обобщить знания детей об именах прилагательных;</a:t>
            </a:r>
          </a:p>
          <a:p>
            <a:pPr>
              <a:buBlip>
                <a:blip r:embed="rId2"/>
              </a:buBlip>
            </a:pP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Развивающие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 осознанно употреблять и ставить к прилагательным вопросы, развивать умения распознавать в тексте слова, обозначающие признаки предметов;</a:t>
            </a:r>
          </a:p>
          <a:p>
            <a:pPr>
              <a:buBlip>
                <a:blip r:embed="rId2"/>
              </a:buBlip>
            </a:pP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Воспитывающие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 развитие чувства прекрасного, воспитание у детей наблюдательности, внимания, любви к природе;</a:t>
            </a:r>
          </a:p>
          <a:p>
            <a:pPr>
              <a:buBlip>
                <a:blip r:embed="rId2"/>
              </a:buBlip>
            </a:pP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Коррекционные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 сохранять зрительные функции учащихся, следить за правильной посадкой при письме.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907704" y="332656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Домашнее задание.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708920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семья            мелкое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озеро             дружная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друзья           песчаный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берег              высокое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дерево           верные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Соедини стрелками существительное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 с прилагательным, над прилагательными 	 укажи число.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20880" cy="2941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1907704" y="404664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Рефлексия.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907704" y="404664"/>
            <a:ext cx="57606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Рефлексия.</a:t>
            </a:r>
          </a:p>
          <a:p>
            <a:pPr algn="ctr"/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164" t="6020" r="50578" b="46990"/>
          <a:stretch>
            <a:fillRect/>
          </a:stretch>
        </p:blipFill>
        <p:spPr bwMode="auto">
          <a:xfrm>
            <a:off x="1979712" y="1556792"/>
            <a:ext cx="504055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tlichnaja-rabo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4896544" cy="5315230"/>
          </a:xfrm>
          <a:prstGeom prst="rect">
            <a:avLst/>
          </a:prstGeom>
        </p:spPr>
      </p:pic>
      <p:pic>
        <p:nvPicPr>
          <p:cNvPr id="5" name="Рисунок 4" descr="cde0519dde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7754702" cy="1440159"/>
          </a:xfrm>
          <a:prstGeom prst="rect">
            <a:avLst/>
          </a:prstGeom>
        </p:spPr>
      </p:pic>
      <p:pic>
        <p:nvPicPr>
          <p:cNvPr id="6" name="Рисунок 5" descr="3085643-dc8302e950a1ae4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00808"/>
            <a:ext cx="6465636" cy="260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Минутка чистописания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1338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1.Игра-упражнение «Пальчики здороваются».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7396375" cy="28803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Минутка чистописания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 Игра-упражнение «Согреем пальчики».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02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08920"/>
            <a:ext cx="6048672" cy="3096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320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сна, </a:t>
            </a:r>
          </a:p>
          <a:p>
            <a:pPr algn="ctr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воды,</a:t>
            </a:r>
          </a:p>
          <a:p>
            <a:pPr algn="ctr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вешние.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067944" y="2996952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707904" y="4437112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796136" y="1484784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59" t="23625" r="19199" b="14361"/>
          <a:stretch>
            <a:fillRect/>
          </a:stretch>
        </p:blipFill>
        <p:spPr bwMode="auto">
          <a:xfrm>
            <a:off x="1259632" y="836712"/>
            <a:ext cx="6660232" cy="505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555776" y="836712"/>
            <a:ext cx="42484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Таня\Desktop\алфавит\в - 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3888432" cy="515109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148064" y="1124744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Таня\Desktop\алфавит\рtуч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09859">
            <a:off x="3999620" y="-772208"/>
            <a:ext cx="343940" cy="275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79769E-6 C -0.07586 0.25711 -0.15173 0.51446 -0.19496 0.6222 C -0.23819 0.72995 -0.2592 0.67353 -0.25902 0.64625 C -0.25885 0.61896 -0.22951 0.54058 -0.1934 0.45827 C -0.15729 0.37596 -0.08298 0.22544 -0.04253 0.15261 C -0.00208 0.07977 0.02223 0.04278 0.04931 0.02174 C 0.07639 0.0007 0.10452 0.00879 0.1198 0.02613 C 0.13507 0.04347 0.14393 0.09272 0.14098 0.12648 C 0.13803 0.16024 0.12553 0.20301 0.10174 0.22914 C 0.07796 0.25526 0.02223 0.27492 -0.00156 0.2837 C -0.02534 0.29249 -0.04253 0.28047 -0.04097 0.28162 C -0.03941 0.28278 -0.00625 0.27746 0.00816 0.29018 C 0.02257 0.30289 0.03889 0.32856 0.04601 0.35792 C 0.05313 0.38729 0.05573 0.43029 0.05087 0.46706 C 0.04601 0.50382 0.03282 0.54498 0.0165 0.5785 C 0.00018 0.61203 -0.02864 0.64972 -0.04756 0.66798 C -0.06649 0.68625 -0.08246 0.68486 -0.0967 0.68763 C -0.11093 0.69041 -0.12048 0.69434 -0.13281 0.68532 C -0.14513 0.67631 -0.16388 0.64139 -0.17048 0.63307 " pathEditMode="relative" rAng="0" ptsTypes="aaaaaaaaaaaaaaaaa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203848" y="836712"/>
            <a:ext cx="29523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Таня\Desktop\алфавит\в - м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24744"/>
            <a:ext cx="2736304" cy="512830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275856" y="4149080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Таня\Desktop\алфавит\рtуч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09859">
            <a:off x="2199418" y="2036104"/>
            <a:ext cx="343940" cy="275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51445E-7 C 0.03854 -0.03537 0.07708 -0.07075 0.1033 -0.09827 C 0.12951 -0.12578 0.13924 -0.1378 0.15729 -0.16578 C 0.17535 -0.19376 0.19826 -0.23861 0.21146 -0.26636 C 0.22465 -0.2941 0.22986 -0.30936 0.23611 -0.33179 C 0.24236 -0.35422 0.2507 -0.38428 0.24913 -0.40162 C 0.24757 -0.41896 0.23681 -0.43838 0.22622 -0.43653 C 0.21563 -0.43468 0.20104 -0.42266 0.18524 -0.39075 C 0.16945 -0.35884 0.15972 -0.32879 0.13108 -0.24439 C 0.10243 -0.16 0.03455 0.03908 0.01302 0.11584 C -0.00851 0.1926 -0.00278 0.19283 0.00156 0.21619 C 0.0059 0.23954 0.02396 0.25619 0.03924 0.25549 C 0.05451 0.2548 0.0783 0.23515 0.0934 0.21179 C 0.10851 0.18844 0.12153 0.14428 0.12951 0.11584 C 0.1375 0.0874 0.14045 0.06173 0.14097 0.04162 C 0.14149 0.0215 0.13941 0.00624 0.13281 -0.00439 C 0.12622 -0.01503 0.11667 -0.02358 0.10156 -0.02173 C 0.08646 -0.01988 0.05243 0.00208 0.04254 0.00671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7"/>
            <a:ext cx="8291264" cy="388843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246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ru-RU" sz="24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600" dirty="0" smtClean="0">
                <a:latin typeface="Arial" pitchFamily="34" charset="0"/>
                <a:cs typeface="Arial" pitchFamily="34" charset="0"/>
              </a:rPr>
              <a:t>сна, </a:t>
            </a:r>
          </a:p>
          <a:p>
            <a:pPr algn="ctr">
              <a:buNone/>
            </a:pPr>
            <a:r>
              <a:rPr lang="ru-RU" sz="24600" dirty="0" smtClean="0">
                <a:latin typeface="Arial" pitchFamily="34" charset="0"/>
                <a:cs typeface="Arial" pitchFamily="34" charset="0"/>
              </a:rPr>
              <a:t>воды,</a:t>
            </a:r>
          </a:p>
          <a:p>
            <a:pPr algn="ctr">
              <a:buNone/>
            </a:pPr>
            <a:r>
              <a:rPr lang="ru-RU" sz="24600" dirty="0" smtClean="0">
                <a:latin typeface="Arial" pitchFamily="34" charset="0"/>
                <a:cs typeface="Arial" pitchFamily="34" charset="0"/>
              </a:rPr>
              <a:t> вешние.</a:t>
            </a:r>
          </a:p>
          <a:p>
            <a:pPr algn="ctr">
              <a:buNone/>
            </a:pP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563888" y="4077072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995936" y="2852936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796136" y="1628800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156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Урок-презентация   русского языка  во 2 классе  на тему:  «Имя прилагательное».</vt:lpstr>
      <vt:lpstr>Цели урока:</vt:lpstr>
      <vt:lpstr>       Минутка чистописания</vt:lpstr>
      <vt:lpstr>Минутка чистописания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74</cp:revision>
  <dcterms:created xsi:type="dcterms:W3CDTF">2013-01-06T18:32:13Z</dcterms:created>
  <dcterms:modified xsi:type="dcterms:W3CDTF">2019-11-27T19:42:44Z</dcterms:modified>
</cp:coreProperties>
</file>