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5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2FF4-3604-4FAF-97FC-DC34CB93192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D622-C90F-4EC4-9A8E-1BADB4036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63;&#1048;&#1041;&#1048;&#1044;&#1059;&#1064;%202019\&#1056;&#1072;&#1076;&#1091;&#1078;&#1085;&#1072;&#1103;%20&#1088;&#1077;&#1083;&#1072;&#1082;&#1089;&#1072;&#1094;&#1080;&#1103;.%20&#1047;&#1077;&#1083;&#1105;&#1085;&#1099;&#1081;%20&#1094;&#1074;&#1077;&#1090;.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Новая папка (3)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овая папка (3)\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34533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Новая папка (3)\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34533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овая папка (3)\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334533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Новая папка (3)\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Новая папка (3)\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Новая папка (3)\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Новая папка (3)\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Новая папка (3)\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1"/>
            <a:ext cx="9167813" cy="6875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Новая папка (3)\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33" y="-142900"/>
            <a:ext cx="9620317" cy="721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3)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Новая папка (3)\slide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Новая папка (3)\slide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34533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Новая папка (3)\slid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Новая папка (3)\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адужная релаксация. Зелёный цвет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Новая папка (3)\slide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Новая папка (3)\slid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34533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Новая папка (3)\slide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53554"/>
            <a:ext cx="9072594" cy="680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Новая папка (3)\mckayc_Shape_Textu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91237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0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Итог урока: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Домашнее задание: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Задача №659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900113" y="2116138"/>
            <a:ext cx="7343775" cy="31130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 ЗА УРОК,   </a:t>
            </a:r>
          </a:p>
          <a:p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РЕБЯТА!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 (3)\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 (3)\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3)\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m773717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 (3)\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овая папка (3)\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 (3)\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16</Words>
  <Application>Microsoft Office PowerPoint</Application>
  <PresentationFormat>Экран (4:3)</PresentationFormat>
  <Paragraphs>5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2019-03-11T08:15:21Z</dcterms:created>
  <dcterms:modified xsi:type="dcterms:W3CDTF">2019-03-12T05:27:51Z</dcterms:modified>
</cp:coreProperties>
</file>