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RELAX!%20&#1056;&#1072;&#1081;&#1089;&#1082;&#1072;&#1103;%20&#1052;&#1091;&#1079;&#1099;&#1082;&#1072;!%20&#1052;&#1086;&#1088;&#1077;,%20&#1087;&#1083;&#1103;&#1078;,%20&#1086;&#1089;&#1090;&#1088;&#1086;&#1074;&#1072;,%20&#1083;&#1077;&#1090;&#1086;.%20Paradise%20Music.%20Relax%20sound.%20&#1059;&#1084;&#1080;&#1088;&#1086;&#1090;&#1074;&#1086;&#1088;&#1077;&#1085;&#1080;&#1077;!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Двигатель внутреннего сгорания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84976" cy="47525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Аида\Desktop\engine_car_car_engine_motor_vehicle_auto_automobile_transportation-460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6318"/>
            <a:ext cx="8640960" cy="4860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3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ида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Рефлексия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dirty="0"/>
              <a:t>	Сегодня на уроке я узнал (а) ...</a:t>
            </a:r>
          </a:p>
          <a:p>
            <a:pPr marL="0" indent="0">
              <a:buNone/>
            </a:pPr>
            <a:r>
              <a:rPr lang="ru-RU" sz="3600" b="1" dirty="0"/>
              <a:t>	Было интересно ...</a:t>
            </a:r>
          </a:p>
          <a:p>
            <a:pPr marL="0" indent="0">
              <a:buNone/>
            </a:pPr>
            <a:r>
              <a:rPr lang="ru-RU" sz="3600" b="1" dirty="0"/>
              <a:t>	Было тяжело ...</a:t>
            </a:r>
          </a:p>
          <a:p>
            <a:pPr marL="0" indent="0">
              <a:buNone/>
            </a:pPr>
            <a:r>
              <a:rPr lang="ru-RU" sz="3600" b="1" dirty="0"/>
              <a:t>	Я научился (</a:t>
            </a:r>
            <a:r>
              <a:rPr lang="ru-RU" sz="3600" b="1" dirty="0" err="1"/>
              <a:t>лась</a:t>
            </a:r>
            <a:r>
              <a:rPr lang="ru-RU" sz="3600" b="1" dirty="0"/>
              <a:t>) ...</a:t>
            </a:r>
          </a:p>
          <a:p>
            <a:pPr marL="0" indent="0">
              <a:buNone/>
            </a:pPr>
            <a:r>
              <a:rPr lang="ru-RU" sz="3600" b="1" dirty="0"/>
              <a:t>	Урок дал мне для жизни ...</a:t>
            </a:r>
          </a:p>
          <a:p>
            <a:pPr marL="0" indent="0">
              <a:buNone/>
            </a:pPr>
            <a:r>
              <a:rPr lang="ru-RU" sz="3600" b="1" dirty="0"/>
              <a:t>	Мне захотелось ...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16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Выучить параграф № 22,</a:t>
            </a:r>
          </a:p>
          <a:p>
            <a:pPr marL="0" indent="0">
              <a:buNone/>
            </a:pPr>
            <a:r>
              <a:rPr lang="ru-RU" sz="3200" b="1" dirty="0" smtClean="0"/>
              <a:t>ответить на вопросы </a:t>
            </a:r>
          </a:p>
          <a:p>
            <a:pPr marL="0" indent="0">
              <a:buNone/>
            </a:pPr>
            <a:r>
              <a:rPr lang="ru-RU" sz="3200" b="1" dirty="0" smtClean="0"/>
              <a:t>на стр.55</a:t>
            </a:r>
            <a:endParaRPr lang="ru-RU" sz="3200" b="1" dirty="0"/>
          </a:p>
        </p:txBody>
      </p:sp>
      <p:pic>
        <p:nvPicPr>
          <p:cNvPr id="8194" name="Picture 2" descr="C:\Users\Аида\Desktop\obr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1284"/>
            <a:ext cx="6983644" cy="4706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23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Цели урока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868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образовательная </a:t>
            </a:r>
            <a:r>
              <a:rPr lang="ru-RU" dirty="0"/>
              <a:t>– расширить знания учащихся о тепловых двигателях; сформировать знание учащихся о работе пара и газа на примере изучения двигателя внутреннего сгорания (ДВС); изучить устройство и принцип действия четырехтактного ДВС; систематизировать знания учащихся по теме «Тепловые явления»;</a:t>
            </a:r>
          </a:p>
          <a:p>
            <a:r>
              <a:rPr lang="ru-RU" b="1" dirty="0">
                <a:solidFill>
                  <a:srgbClr val="C00000"/>
                </a:solidFill>
              </a:rPr>
              <a:t>развивающая</a:t>
            </a:r>
            <a:r>
              <a:rPr lang="ru-RU" dirty="0"/>
              <a:t> – развитие логического мышления на основе сравнительного анализа различных тепловых двигателей; развитие у школьников умений формулировать экологические проблемы использования двигателей, предлагать пути их решения; </a:t>
            </a:r>
          </a:p>
          <a:p>
            <a:r>
              <a:rPr lang="ru-RU" b="1" dirty="0">
                <a:solidFill>
                  <a:srgbClr val="C00000"/>
                </a:solidFill>
              </a:rPr>
              <a:t>воспитательная</a:t>
            </a:r>
            <a:r>
              <a:rPr lang="ru-RU" dirty="0"/>
              <a:t> – стимулирование познавательной активности при обсуждении работы двигателя; содействовать патриотическому воспитанию, напомнив учащимся о роли отечественных изобретателей в истории.</a:t>
            </a:r>
          </a:p>
          <a:p>
            <a:r>
              <a:rPr lang="ru-RU" b="1" dirty="0">
                <a:solidFill>
                  <a:srgbClr val="C00000"/>
                </a:solidFill>
              </a:rPr>
              <a:t>Тип и продолжительность урока:</a:t>
            </a:r>
          </a:p>
          <a:p>
            <a:pPr marL="0" indent="0">
              <a:buNone/>
            </a:pPr>
            <a:r>
              <a:rPr lang="ru-RU" dirty="0" smtClean="0"/>
              <a:t>      урок </a:t>
            </a:r>
            <a:r>
              <a:rPr lang="ru-RU" dirty="0"/>
              <a:t>изучения нового материала, 40 мин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43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Актуализация и коррекция опорных знаний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Превращение агрегатных состояний вещества:</a:t>
            </a:r>
          </a:p>
          <a:p>
            <a:pPr marL="0" indent="0">
              <a:buNone/>
            </a:pPr>
            <a:r>
              <a:rPr lang="ru-RU" dirty="0" smtClean="0"/>
              <a:t>Плавление.</a:t>
            </a:r>
          </a:p>
          <a:p>
            <a:pPr marL="0" indent="0">
              <a:buNone/>
            </a:pPr>
            <a:r>
              <a:rPr lang="ru-RU" dirty="0" smtClean="0"/>
              <a:t>Кристаллизация.</a:t>
            </a:r>
          </a:p>
          <a:p>
            <a:pPr marL="0" indent="0">
              <a:buNone/>
            </a:pPr>
            <a:r>
              <a:rPr lang="ru-RU" dirty="0" smtClean="0"/>
              <a:t>Парообразование.</a:t>
            </a:r>
          </a:p>
          <a:p>
            <a:pPr marL="0" indent="0">
              <a:buNone/>
            </a:pPr>
            <a:r>
              <a:rPr lang="ru-RU" dirty="0" smtClean="0"/>
              <a:t>Конденсация.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Удельная теплота сгорания топлива.</a:t>
            </a:r>
          </a:p>
        </p:txBody>
      </p:sp>
    </p:spTree>
    <p:extLst>
      <p:ext uri="{BB962C8B-B14F-4D97-AF65-F5344CB8AC3E}">
        <p14:creationId xmlns="" xmlns:p14="http://schemas.microsoft.com/office/powerpoint/2010/main" val="34213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История создания первых тепловых машин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</a:t>
            </a:r>
            <a:r>
              <a:rPr lang="ru-RU" b="1" dirty="0" smtClean="0"/>
              <a:t>ервым создал паровую машину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Аид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4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Джеймс Уатт в 1781 г. </a:t>
            </a:r>
            <a:r>
              <a:rPr lang="ru-RU" b="1" i="1" dirty="0"/>
              <a:t>з</a:t>
            </a:r>
            <a:r>
              <a:rPr lang="ru-RU" b="1" i="1" dirty="0" smtClean="0"/>
              <a:t>апатентовал паровой двигатель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Аида\Desktop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904"/>
            <a:ext cx="9144001" cy="3750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79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27 мая 1766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ида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2800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98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Двигатель внутреннего сгорания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ида\Desktop\hello_html_m6640bf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32648" cy="4985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55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LAX! Райская Музыка! Море, пляж, острова, лето. Paradise Music. Relax sound. Умиротворение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ида\Desktop\0006-006-Dvigatel-vnutrennego-sgora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84138"/>
            <a:ext cx="10077450" cy="755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72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</TotalTime>
  <Words>178</Words>
  <Application>Microsoft Office PowerPoint</Application>
  <PresentationFormat>Экран (4:3)</PresentationFormat>
  <Paragraphs>31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Двигатель внутреннего сгорания</vt:lpstr>
      <vt:lpstr>Цели урока</vt:lpstr>
      <vt:lpstr>Актуализация и коррекция опорных знаний</vt:lpstr>
      <vt:lpstr>История создания первых тепловых машин</vt:lpstr>
      <vt:lpstr>Джеймс Уатт в 1781 г. запатентовал паровой двигатель</vt:lpstr>
      <vt:lpstr>27 мая 1766 г.</vt:lpstr>
      <vt:lpstr>Двигатель внутреннего сгорания</vt:lpstr>
      <vt:lpstr>Слайд 8</vt:lpstr>
      <vt:lpstr>Слайд 9</vt:lpstr>
      <vt:lpstr>Слайд 10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Двигатель внутреннего сгорания</dc:title>
  <dc:creator>Аида</dc:creator>
  <cp:lastModifiedBy>Admin</cp:lastModifiedBy>
  <cp:revision>6</cp:revision>
  <dcterms:created xsi:type="dcterms:W3CDTF">2019-03-12T19:58:41Z</dcterms:created>
  <dcterms:modified xsi:type="dcterms:W3CDTF">2019-03-13T10:39:43Z</dcterms:modified>
</cp:coreProperties>
</file>