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2" r:id="rId5"/>
    <p:sldId id="280" r:id="rId6"/>
    <p:sldId id="279" r:id="rId7"/>
    <p:sldId id="282" r:id="rId8"/>
    <p:sldId id="281" r:id="rId9"/>
    <p:sldId id="283" r:id="rId10"/>
    <p:sldId id="284" r:id="rId11"/>
    <p:sldId id="263" r:id="rId12"/>
    <p:sldId id="289" r:id="rId13"/>
    <p:sldId id="288" r:id="rId14"/>
    <p:sldId id="290" r:id="rId15"/>
    <p:sldId id="291" r:id="rId16"/>
    <p:sldId id="292" r:id="rId17"/>
    <p:sldId id="293" r:id="rId18"/>
    <p:sldId id="264" r:id="rId19"/>
    <p:sldId id="286" r:id="rId20"/>
    <p:sldId id="285" r:id="rId21"/>
    <p:sldId id="287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E3B89F-4FAF-4A35-B101-E00A5A1D716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BCAB9C-52F1-476B-AAE0-08F2CAD439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odelprado.es/coleccion" TargetMode="External"/><Relationship Id="rId2" Type="http://schemas.openxmlformats.org/officeDocument/2006/relationships/hyperlink" Target="https://astrakhan.kp.ru/go/https:/rusmuseumvrm.ru/online_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ivaticani.va/content/museivaticani/en/collezioni/musei/tour-virtuali-elenco.html" TargetMode="External"/><Relationship Id="rId4" Type="http://schemas.openxmlformats.org/officeDocument/2006/relationships/hyperlink" Target="https://www.louvre.fr/en/visites-en-lign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zber.dagestanschool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4900" dirty="0">
                <a:solidFill>
                  <a:srgbClr val="C00000"/>
                </a:solidFill>
              </a:rPr>
              <a:t>ПЕДСОВЕТ №2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52736"/>
            <a:ext cx="7854696" cy="56166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образовательного процесса с применением дистанционных технологий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algn="ctr"/>
            <a:endParaRPr lang="ru-RU" sz="6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Подготовила:   заместитель директора по УВР Л.О.Ибрагимова</a:t>
            </a:r>
            <a:endParaRPr lang="ru-RU" sz="3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9"/>
          <a:stretch/>
        </p:blipFill>
        <p:spPr>
          <a:xfrm>
            <a:off x="2051720" y="3068960"/>
            <a:ext cx="4822472" cy="249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831" r="-1186"/>
          <a:stretch/>
        </p:blipFill>
        <p:spPr>
          <a:xfrm>
            <a:off x="0" y="1412776"/>
            <a:ext cx="9252520" cy="503131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366690"/>
            <a:ext cx="8915289" cy="104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социальных сетей, инструментов дистанционного взаимодействия</a:t>
            </a:r>
            <a:endParaRPr lang="ru-RU" sz="3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онлайн-уроков предлагается использование сервисов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Многие платные платформы предоставляют ресурсы для проведения видеотрансляций на период карантина бесплатно. Это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VideoMost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TrueConf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видеочата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 небольшим числом участников подойдет сервис Talky.io. Ссылки на эти и другие инструменты в помощь преподавателю размещены на сайте Министерства просвещения РФ.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Особое значение приобретает возможность визуализации обучения — онлайн-доски. Бесплатные ресурсы: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WebRoom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Stoodle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Scratchwork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(бесплатно 3 доски).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Сервисы для создания интерактивных обучающих материалов: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Wizer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ClassTools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учебных видеороликов обеспечивают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Vialogues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EduCanon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Веб-инструменты для формирующего оценивания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Quizalize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Socrative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Formative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Testmoz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Classtime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Эти сервисы помогут создать тесты, викторины, интерактивные игры.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записи в комнатах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поможет учителю понять, как проходит дистанционное обучение во время карантина, и устранить ошибки.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Own Conference,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eTutorium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Webinar.ru,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Mirapolis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Virtual Room, Webinar.tw,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iMind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имеют бесплатные тестовые периоды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00034" y="285728"/>
            <a:ext cx="8229600" cy="92869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3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905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дистанционного обучения необходимо включение электронных ресурсов в план работы: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/>
          <a:stretch/>
        </p:blipFill>
        <p:spPr>
          <a:xfrm>
            <a:off x="0" y="1124744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399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399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0891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3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92235"/>
            <a:ext cx="8682136" cy="48733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85728"/>
            <a:ext cx="8229600" cy="110650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09600" y="438128"/>
            <a:ext cx="8229600" cy="10620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7789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помощь учителям и ученикам предлагается большое количество развивающих ресурсов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1284295"/>
            <a:ext cx="9144000" cy="5385423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обучающие материалы: электронные учебники, тренажеры по школьным дисциплинам,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InternetUrok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«Российская электронная школа», «Моя школа в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lv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сервис самопроверки и самоподготовки Myskills.ru;</a:t>
            </a:r>
          </a:p>
          <a:p>
            <a:pPr lv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сервисы «Яндекса»: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Яндекс.Уроки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Яндекс.Репетитор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», «Я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читель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lv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ресурсы издательства «Просвещение»: электронные учебники,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рабочие программы, олимпиады;</a:t>
            </a:r>
          </a:p>
          <a:p>
            <a:pPr lv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интерактивные образовательные платформы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», «Арзамас»,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Летово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 Онлайн»,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Лекториум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Универсариум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lv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проекты по профориентации: «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ПроеКТОриЯ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», «Билет в будущее»;</a:t>
            </a:r>
          </a:p>
          <a:p>
            <a:pPr lv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виртуальные коллекции</a:t>
            </a:r>
            <a:r>
              <a:rPr lang="ru-RU" sz="4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Русского музея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Эрмитажа, </a:t>
            </a:r>
            <a:r>
              <a:rPr lang="ru-RU" sz="4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мадридского музея Прадо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4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Лувра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4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Ватикана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84611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Расширить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пространство взаимодействия детей с ограниченными возможностями;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Свободно изучать материал, независимо от времени и места обучения;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интенсивность общения с преподавателем при использовании сетевых возможностей современных технологий;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Составлять индивидуальную учебную программу;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Использовать все возможности компьютерных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технологий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которые помогают в обучении лиц с ОВЗ.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424936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Дистанционное образование позволяет лицам с ОВЗ: 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5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429684" cy="54578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sz="4900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ознакомить педагогов школы-интерната с особенностями организации образовательного процесса с применением дистанционных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провести анализ дистанционного обучения в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школе-интернате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во время самоизоляции. 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57158" y="857232"/>
            <a:ext cx="8229600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09600" y="723880"/>
            <a:ext cx="8229600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714356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1284955"/>
            <a:ext cx="8496944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могут повторять непонятную тему с помощью разных форматов, возвращаться к ней.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Наблюдения за занятиями ребенка помогут понять, какой способ подачи информации помогает ему лучше учиться.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карантине больше возможностей для углубленного изучения предмета.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учиться, ориентируясь на себя и на свой индивидуальный темп.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Дистанционное образование — шанс воспитать ответственность и самостоятельность.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карантине есть время, чтобы научиться планировать день.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дистанционной работе и учебе </a:t>
            </a:r>
            <a:r>
              <a:rPr lang="ru-RU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вся семья вместе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632" y="172995"/>
            <a:ext cx="8126800" cy="95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Плюсы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дистанционного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обучения во время карантина:</a:t>
            </a:r>
          </a:p>
        </p:txBody>
      </p:sp>
    </p:spTree>
    <p:extLst>
      <p:ext uri="{BB962C8B-B14F-4D97-AF65-F5344CB8AC3E}">
        <p14:creationId xmlns:p14="http://schemas.microsoft.com/office/powerpoint/2010/main" val="35596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Минусы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дистанционного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обучения во время карантина: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572" y="1340768"/>
            <a:ext cx="7416824" cy="217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Неготовность педагогов к ДО 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физическая нагрузка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Плохое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техническое оснащение школ и людей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Всё везде «виснет», «вылетает»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Полное непонимание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возникшей ситуации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24" y="3646284"/>
            <a:ext cx="4890120" cy="2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3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Решение педагогического совета: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Всем членам педагогического коллектива ознакомиться с нормативными документами, приказами, регламентирующими организацию образовательного процесса с применением дистанционных технологий в школе-интернате (сроки – в течение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четверти, отв. -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зам.директора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УВР, ВР). 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Учителям-предметникам подготовить КТП учебного материала, адаптированные рабочие программы по предметам для использования во время дистанционного обучения (сроки – в течение года, отв. -  руководители ШМО). 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Педагогам школы систематически повышать уровень ИКТ-компетентности, постоянно применять в процессе обучения интернет ресурсы, проводить обучение с использованием образовательных онлайн-платформ, создавать коллекцию своих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видеоуроков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Педагогам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желающим представить педагогический опыт работы в сети Интернет, необходимо предоставить материал для школьного сайта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П.З.Саидовой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Clr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11560" y="476672"/>
            <a:ext cx="8136904" cy="547260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>
                <a:solidFill>
                  <a:srgbClr val="C00000"/>
                </a:solidFill>
              </a:rPr>
              <a:t/>
            </a:r>
            <a:br>
              <a:rPr lang="ru-RU" sz="8000" b="1" dirty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Спасибо 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за внимание!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>
                <a:solidFill>
                  <a:srgbClr val="FFC000"/>
                </a:solidFill>
              </a:rPr>
              <a:t>Желаю всем успехов</a:t>
            </a:r>
            <a:r>
              <a:rPr lang="ru-RU" sz="8000" b="1" dirty="0" smtClean="0">
                <a:solidFill>
                  <a:srgbClr val="FFC000"/>
                </a:solidFill>
              </a:rPr>
              <a:t>!</a:t>
            </a:r>
            <a:endParaRPr lang="ru-RU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1142984"/>
            <a:ext cx="8001056" cy="25003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142984"/>
            <a:ext cx="8750206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sz="4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ru-RU" sz="4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7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способ организации процесса обучения, основанный на использовании современных информационных и телекоммуникационных технологий, позволяющих осуществлять обучение на расстоянии без непосредственного контакта между учителем и учащимся. </a:t>
            </a:r>
          </a:p>
          <a:p>
            <a:pPr algn="ctr"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chemeClr val="tx1"/>
                </a:solidFill>
                <a:hlinkClick r:id="rId2"/>
              </a:rPr>
              <a:t>https://izber.dagestanschool.ru</a:t>
            </a:r>
            <a:r>
              <a:rPr lang="ru-RU" sz="3600" b="1" u="sng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8391306" cy="523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480"/>
            <a:ext cx="8568952" cy="5881856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705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7640" r="10625"/>
          <a:stretch/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0996" y="0"/>
            <a:ext cx="8258204" cy="105273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организации дистанционного обучения</a:t>
            </a:r>
            <a:endParaRPr lang="ru-RU" sz="1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Педагогический потенциал дистанционного обучения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5900"/>
          <a:stretch/>
        </p:blipFill>
        <p:spPr>
          <a:xfrm>
            <a:off x="0" y="1301386"/>
            <a:ext cx="9144000" cy="555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6690"/>
            <a:ext cx="8915289" cy="8300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обучения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0996" y="366690"/>
            <a:ext cx="8258204" cy="830062"/>
          </a:xfrm>
          <a:prstGeom prst="rect">
            <a:avLst/>
          </a:prstGeom>
        </p:spPr>
        <p:txBody>
          <a:bodyPr vert="horz" lIns="0" rIns="0" bIns="0" anchor="b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19094" b="1434"/>
          <a:stretch/>
        </p:blipFill>
        <p:spPr>
          <a:xfrm>
            <a:off x="35496" y="1268760"/>
            <a:ext cx="9108504" cy="489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87220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дистанционного </a:t>
            </a:r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обучения: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работа ученика с рекомендованными учителем веб-ресурсами;</a:t>
            </a:r>
          </a:p>
          <a:p>
            <a:pPr lvl="0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онлайн-уроков в форме видеоконференций,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общение в публичных чатах.</a:t>
            </a:r>
          </a:p>
          <a:p>
            <a:pPr marL="0" lvl="0" indent="0"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611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    ПЕДСОВЕТ №2 </vt:lpstr>
      <vt:lpstr> </vt:lpstr>
      <vt:lpstr> </vt:lpstr>
      <vt:lpstr>https://izber.dagestanschool.ru/</vt:lpstr>
      <vt:lpstr>      </vt:lpstr>
      <vt:lpstr>Презентация PowerPoint</vt:lpstr>
      <vt:lpstr>  Педагогический потенциал дистанционного обучения</vt:lpstr>
      <vt:lpstr> Формы обучения</vt:lpstr>
      <vt:lpstr>  Основные методы дистанционного обучения: </vt:lpstr>
      <vt:lpstr> Использование социальных сетей, инструментов дистанционного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педагогического совета: </vt:lpstr>
      <vt:lpstr>  Спасибо  за внимание! Желаю всем успехов!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№2 на тему:</dc:title>
  <dc:creator>Grey Wolf</dc:creator>
  <cp:lastModifiedBy>Comp</cp:lastModifiedBy>
  <cp:revision>80</cp:revision>
  <dcterms:created xsi:type="dcterms:W3CDTF">2013-01-16T08:28:20Z</dcterms:created>
  <dcterms:modified xsi:type="dcterms:W3CDTF">2020-11-11T21:25:59Z</dcterms:modified>
</cp:coreProperties>
</file>