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5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7" Type="http://schemas.openxmlformats.org/officeDocument/2006/relationships/image" Target="../media/image27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samsung\&#1056;&#1072;&#1073;&#1086;&#1095;&#1080;&#1081;%20&#1089;&#1090;&#1086;&#1083;\&#1056;&#1072;&#1073;&#1086;&#1090;&#1072;%20&#1047;&#1091;&#1083;&#1080;\&#1084;&#1077;&#1076;&#1080;&#1072;\&#1042;&#1072;&#1089;&#1080;&#1083;&#1080;&#1081;%20&#1041;&#1086;&#1075;&#1072;&#1090;&#1099;&#1088;&#1077;&#1074;%20&#1080;%20&#1040;&#1083;&#1080;&#1085;&#1072;%20&#1050;&#1091;&#1082;&#1091;&#1096;&#1082;&#1080;&#1085;&#1072;%20-%20&#1055;&#1077;&#1089;&#1085;&#1103;%20&#1086;%20&#1095;&#1080;&#1089;&#1090;&#1086;&#1090;&#1077;%20(&#1084;&#1092;%20&#1052;&#1072;&#1096;&#1072;%20&#1080;%20&#1052;&#1077;&#1076;&#1074;&#1077;&#1076;&#1100;)%20(&#1044;&#1077;&#1090;&#1089;&#1082;&#1080;&#1077;%20&#1087;&#1077;&#1089;&#1085;&#1080;%202017).mp3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2870" y="5028390"/>
            <a:ext cx="6400800" cy="160020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dirty="0"/>
              <a:t>Подготовила </a:t>
            </a:r>
          </a:p>
          <a:p>
            <a:pPr algn="r"/>
            <a:r>
              <a:rPr lang="ru-RU"/>
              <a:t>Воспитатель Абдуллаева Б. Б.</a:t>
            </a:r>
            <a:endParaRPr lang="ru-RU" dirty="0"/>
          </a:p>
          <a:p>
            <a:pPr algn="r"/>
            <a:r>
              <a:rPr lang="ru-RU"/>
              <a:t>«Воспитательский час»</a:t>
            </a:r>
          </a:p>
          <a:p>
            <a:pPr algn="r"/>
            <a:r>
              <a:rPr lang="ru-RU"/>
              <a:t>2 класс</a:t>
            </a:r>
          </a:p>
          <a:p>
            <a:pPr algn="r"/>
            <a:r>
              <a:rPr lang="ru-RU"/>
              <a:t>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Презентация на тему:</a:t>
            </a:r>
            <a:br>
              <a:rPr lang="ru-RU" dirty="0"/>
            </a:br>
            <a:r>
              <a:rPr lang="ru-RU" dirty="0"/>
              <a:t>«Чистота- залог здоровья»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руки моем ч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5600" y="1981200"/>
            <a:ext cx="1868668" cy="262737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9800" y="457200"/>
            <a:ext cx="4495800" cy="884238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Как мыть руки?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057400" y="4724400"/>
            <a:ext cx="5105400" cy="1752600"/>
          </a:xfrm>
        </p:spPr>
        <p:txBody>
          <a:bodyPr/>
          <a:lstStyle/>
          <a:p>
            <a:r>
              <a:rPr lang="ru-RU" dirty="0"/>
              <a:t>Руки с мылом надо мыть, </a:t>
            </a:r>
            <a:br>
              <a:rPr lang="ru-RU" dirty="0"/>
            </a:br>
            <a:r>
              <a:rPr lang="ru-RU" dirty="0"/>
              <a:t>Чтобы чистенькими быть.</a:t>
            </a:r>
            <a:br>
              <a:rPr lang="ru-RU" dirty="0"/>
            </a:br>
            <a:r>
              <a:rPr lang="ru-RU" dirty="0"/>
              <a:t>Чтоб микробам жизнь не дать,</a:t>
            </a:r>
            <a:br>
              <a:rPr lang="ru-RU" dirty="0"/>
            </a:br>
            <a:r>
              <a:rPr lang="ru-RU" dirty="0"/>
              <a:t>Руки в рот не надо брать</a:t>
            </a:r>
          </a:p>
        </p:txBody>
      </p:sp>
      <p:pic>
        <p:nvPicPr>
          <p:cNvPr id="4" name="Рисунок 3" descr="мыло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0"/>
            <a:ext cx="1560576" cy="1560576"/>
          </a:xfrm>
          <a:prstGeom prst="rect">
            <a:avLst/>
          </a:prstGeom>
        </p:spPr>
      </p:pic>
      <p:pic>
        <p:nvPicPr>
          <p:cNvPr id="5" name="Рисунок 4" descr="микроб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34200" y="0"/>
            <a:ext cx="1636945" cy="1733550"/>
          </a:xfrm>
          <a:prstGeom prst="rect">
            <a:avLst/>
          </a:prstGeom>
        </p:spPr>
      </p:pic>
      <p:pic>
        <p:nvPicPr>
          <p:cNvPr id="6" name="Рисунок 5" descr="руки моем ч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7200" y="1981200"/>
            <a:ext cx="1828800" cy="2563090"/>
          </a:xfrm>
          <a:prstGeom prst="rect">
            <a:avLst/>
          </a:prstGeom>
        </p:spPr>
      </p:pic>
      <p:pic>
        <p:nvPicPr>
          <p:cNvPr id="7" name="Рисунок 6" descr="руки моем ч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14600" y="1981200"/>
            <a:ext cx="1918854" cy="2638426"/>
          </a:xfrm>
          <a:prstGeom prst="rect">
            <a:avLst/>
          </a:prstGeom>
        </p:spPr>
      </p:pic>
      <p:pic>
        <p:nvPicPr>
          <p:cNvPr id="8" name="Рисунок 7" descr="руки моем ч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648200" y="1981200"/>
            <a:ext cx="1828800" cy="268605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9800" y="457200"/>
            <a:ext cx="4495800" cy="884238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Как мыть руки?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4600" y="5181600"/>
            <a:ext cx="4038600" cy="990600"/>
          </a:xfrm>
        </p:spPr>
        <p:txBody>
          <a:bodyPr/>
          <a:lstStyle/>
          <a:p>
            <a:r>
              <a:rPr lang="ru-RU" dirty="0"/>
              <a:t>Руки надо чисто мыть,</a:t>
            </a:r>
            <a:br>
              <a:rPr lang="ru-RU" dirty="0"/>
            </a:br>
            <a:r>
              <a:rPr lang="ru-RU" dirty="0"/>
              <a:t>Рукава нельзя мочить.</a:t>
            </a:r>
          </a:p>
        </p:txBody>
      </p:sp>
      <p:pic>
        <p:nvPicPr>
          <p:cNvPr id="4" name="Рисунок 3" descr="мыл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28600"/>
            <a:ext cx="1789176" cy="1789176"/>
          </a:xfrm>
          <a:prstGeom prst="rect">
            <a:avLst/>
          </a:prstGeom>
        </p:spPr>
      </p:pic>
      <p:pic>
        <p:nvPicPr>
          <p:cNvPr id="5" name="Рисунок 4" descr="микроб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5600" y="228600"/>
            <a:ext cx="1636945" cy="1733550"/>
          </a:xfrm>
          <a:prstGeom prst="rect">
            <a:avLst/>
          </a:prstGeom>
        </p:spPr>
      </p:pic>
      <p:pic>
        <p:nvPicPr>
          <p:cNvPr id="6" name="Рисунок 5" descr="руки моем ч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90600" y="2057400"/>
            <a:ext cx="1981200" cy="2813001"/>
          </a:xfrm>
          <a:prstGeom prst="rect">
            <a:avLst/>
          </a:prstGeom>
        </p:spPr>
      </p:pic>
      <p:pic>
        <p:nvPicPr>
          <p:cNvPr id="7" name="Рисунок 6" descr="руки моем ч9.1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57600" y="2057400"/>
            <a:ext cx="4169664" cy="277977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9800" y="457200"/>
            <a:ext cx="4495800" cy="884238"/>
          </a:xfrm>
        </p:spPr>
        <p:txBody>
          <a:bodyPr>
            <a:normAutofit fontScale="90000"/>
          </a:bodyPr>
          <a:lstStyle/>
          <a:p>
            <a:r>
              <a:rPr lang="ru-RU" dirty="0"/>
              <a:t>Чистота </a:t>
            </a:r>
            <a:r>
              <a:rPr lang="en-US" dirty="0"/>
              <a:t>&amp;</a:t>
            </a:r>
            <a:r>
              <a:rPr lang="ru-RU" dirty="0"/>
              <a:t> Микробы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2743200" cy="4343400"/>
          </a:xfrm>
        </p:spPr>
        <p:txBody>
          <a:bodyPr/>
          <a:lstStyle/>
          <a:p>
            <a:r>
              <a:rPr lang="ru-RU" dirty="0"/>
              <a:t>Какие  ещё помощники есть у Чистоты? Конечно же это зубная паста и щётка!</a:t>
            </a:r>
          </a:p>
        </p:txBody>
      </p:sp>
      <p:pic>
        <p:nvPicPr>
          <p:cNvPr id="4" name="Рисунок 3" descr="мыл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28600"/>
            <a:ext cx="1789176" cy="1789176"/>
          </a:xfrm>
          <a:prstGeom prst="rect">
            <a:avLst/>
          </a:prstGeom>
        </p:spPr>
      </p:pic>
      <p:pic>
        <p:nvPicPr>
          <p:cNvPr id="5" name="Рисунок 4" descr="микроб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5600" y="228600"/>
            <a:ext cx="1636945" cy="1733550"/>
          </a:xfrm>
          <a:prstGeom prst="rect">
            <a:avLst/>
          </a:prstGeom>
        </p:spPr>
      </p:pic>
      <p:pic>
        <p:nvPicPr>
          <p:cNvPr id="6" name="Рисунок 5" descr="зубн п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00400" y="1981200"/>
            <a:ext cx="4619822" cy="48768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28600" y="6629400"/>
            <a:ext cx="8686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микроб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4724400" y="609600"/>
            <a:ext cx="3810000" cy="4034849"/>
          </a:xfrm>
          <a:prstGeom prst="rect">
            <a:avLst/>
          </a:prstGeom>
        </p:spPr>
      </p:pic>
      <p:pic>
        <p:nvPicPr>
          <p:cNvPr id="6" name="Содержимое 5" descr="чист зубы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304801" y="752475"/>
            <a:ext cx="8839199" cy="6105525"/>
          </a:xfrm>
        </p:spPr>
      </p:pic>
      <p:sp>
        <p:nvSpPr>
          <p:cNvPr id="7" name="Прямоугольник 6"/>
          <p:cNvSpPr/>
          <p:nvPr/>
        </p:nvSpPr>
        <p:spPr>
          <a:xfrm>
            <a:off x="2133600" y="838200"/>
            <a:ext cx="990600" cy="266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1.</a:t>
            </a:r>
          </a:p>
          <a:p>
            <a:pPr algn="ctr"/>
            <a:r>
              <a:rPr lang="ru-RU" dirty="0" err="1">
                <a:solidFill>
                  <a:schemeClr val="tx1"/>
                </a:solidFill>
              </a:rPr>
              <a:t>Наруж</a:t>
            </a:r>
            <a:r>
              <a:rPr lang="ru-RU" dirty="0">
                <a:solidFill>
                  <a:schemeClr val="tx1"/>
                </a:solidFill>
              </a:rPr>
              <a:t>-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err="1">
                <a:solidFill>
                  <a:schemeClr val="tx1"/>
                </a:solidFill>
              </a:rPr>
              <a:t>ние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поверхности зубов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105400" y="990600"/>
            <a:ext cx="990600" cy="266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2.</a:t>
            </a:r>
          </a:p>
          <a:p>
            <a:pPr algn="ctr"/>
            <a:r>
              <a:rPr lang="ru-RU" dirty="0" err="1">
                <a:solidFill>
                  <a:schemeClr val="tx1"/>
                </a:solidFill>
              </a:rPr>
              <a:t>Внут-ренние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повер-хности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зубов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848600" y="838200"/>
            <a:ext cx="1295400" cy="266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3. </a:t>
            </a:r>
          </a:p>
          <a:p>
            <a:pPr algn="ctr"/>
            <a:r>
              <a:rPr lang="ru-RU" dirty="0" err="1">
                <a:solidFill>
                  <a:schemeClr val="tx1"/>
                </a:solidFill>
              </a:rPr>
              <a:t>Внутрен-ние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поверхно-сти</a:t>
            </a:r>
            <a:r>
              <a:rPr lang="ru-RU" dirty="0">
                <a:solidFill>
                  <a:schemeClr val="tx1"/>
                </a:solidFill>
              </a:rPr>
              <a:t> передних зубов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133600" y="4191000"/>
            <a:ext cx="990600" cy="266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4.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Жевательная поверхность зубов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029200" y="4038600"/>
            <a:ext cx="990600" cy="1295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5.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Массаж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дёсен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077200" y="4114800"/>
            <a:ext cx="1066800" cy="1295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6. Чистка языка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0"/>
            <a:ext cx="5562600" cy="884238"/>
          </a:xfrm>
        </p:spPr>
        <p:txBody>
          <a:bodyPr>
            <a:normAutofit fontScale="90000"/>
          </a:bodyPr>
          <a:lstStyle/>
          <a:p>
            <a:r>
              <a:rPr lang="ru-RU" dirty="0"/>
              <a:t>Как правильно мыть зубы?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9800" y="457200"/>
            <a:ext cx="4495800" cy="884238"/>
          </a:xfrm>
        </p:spPr>
        <p:txBody>
          <a:bodyPr>
            <a:normAutofit fontScale="90000"/>
          </a:bodyPr>
          <a:lstStyle/>
          <a:p>
            <a:r>
              <a:rPr lang="ru-RU" dirty="0"/>
              <a:t>Чистота </a:t>
            </a:r>
            <a:r>
              <a:rPr lang="en-US" dirty="0"/>
              <a:t>&amp;</a:t>
            </a:r>
            <a:r>
              <a:rPr lang="ru-RU" dirty="0"/>
              <a:t> Микробы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90600" y="2438400"/>
            <a:ext cx="7620000" cy="3657600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Вот и всё, надеюсь дети, вы поняли, как же важна чистота для нас и нашего здоровья. </a:t>
            </a:r>
          </a:p>
        </p:txBody>
      </p:sp>
      <p:pic>
        <p:nvPicPr>
          <p:cNvPr id="4" name="Рисунок 3" descr="мыл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28600"/>
            <a:ext cx="1789176" cy="1789176"/>
          </a:xfrm>
          <a:prstGeom prst="rect">
            <a:avLst/>
          </a:prstGeom>
        </p:spPr>
      </p:pic>
      <p:pic>
        <p:nvPicPr>
          <p:cNvPr id="5" name="Рисунок 4" descr="микроб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5600" y="228600"/>
            <a:ext cx="1636945" cy="1733550"/>
          </a:xfrm>
          <a:prstGeom prst="rect">
            <a:avLst/>
          </a:prstGeom>
        </p:spPr>
      </p:pic>
      <p:pic>
        <p:nvPicPr>
          <p:cNvPr id="6" name="Рисунок 5" descr="IMG2020040716321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 flipV="1">
            <a:off x="762000" y="6248400"/>
            <a:ext cx="76200" cy="101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7772400" cy="5791200"/>
          </a:xfrm>
        </p:spPr>
        <p:txBody>
          <a:bodyPr>
            <a:normAutofit/>
          </a:bodyPr>
          <a:lstStyle/>
          <a:p>
            <a:r>
              <a:rPr lang="ru-RU" dirty="0"/>
              <a:t>Существует много поговорок о чистоте. Вот некоторые из них:</a:t>
            </a:r>
          </a:p>
          <a:p>
            <a:r>
              <a:rPr lang="ru-RU" dirty="0"/>
              <a:t>Чистота — лучшая красота</a:t>
            </a:r>
          </a:p>
          <a:p>
            <a:r>
              <a:rPr lang="ru-RU" dirty="0"/>
              <a:t>Чистота всем нравится, да не у всех получается.</a:t>
            </a:r>
          </a:p>
          <a:p>
            <a:r>
              <a:rPr lang="ru-RU" dirty="0"/>
              <a:t>Чистота — залог здоровья.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>
              <a:buNone/>
            </a:pPr>
            <a:endParaRPr lang="ru-RU" dirty="0"/>
          </a:p>
          <a:p>
            <a:r>
              <a:rPr lang="ru-RU" dirty="0"/>
              <a:t>Почему же чистота так важна?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4495800" cy="838200"/>
          </a:xfrm>
        </p:spPr>
        <p:txBody>
          <a:bodyPr/>
          <a:lstStyle/>
          <a:p>
            <a:r>
              <a:rPr lang="ru-RU" dirty="0"/>
              <a:t>Что такое чистота?</a:t>
            </a:r>
          </a:p>
        </p:txBody>
      </p:sp>
      <p:pic>
        <p:nvPicPr>
          <p:cNvPr id="4" name="Рисунок 3" descr="щётк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62200" y="3352800"/>
            <a:ext cx="3581400" cy="2361648"/>
          </a:xfrm>
          <a:prstGeom prst="rect">
            <a:avLst/>
          </a:prstGeom>
        </p:spPr>
      </p:pic>
      <p:pic>
        <p:nvPicPr>
          <p:cNvPr id="6" name="Рисунок 5" descr="смайл вопрос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9000" y="4953000"/>
            <a:ext cx="1347787" cy="151330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маш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95600" y="3886200"/>
            <a:ext cx="2590800" cy="2590800"/>
          </a:xfrm>
          <a:prstGeom prst="rect">
            <a:avLst/>
          </a:prstGeom>
        </p:spPr>
      </p:pic>
      <p:pic>
        <p:nvPicPr>
          <p:cNvPr id="6" name="Рисунок 5" descr="мойдодыр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29200" y="1981200"/>
            <a:ext cx="3467100" cy="435121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7400" y="457200"/>
            <a:ext cx="4724400" cy="884238"/>
          </a:xfrm>
        </p:spPr>
        <p:txBody>
          <a:bodyPr>
            <a:normAutofit/>
          </a:bodyPr>
          <a:lstStyle/>
          <a:p>
            <a:r>
              <a:rPr lang="ru-RU" dirty="0"/>
              <a:t>Переменка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7772400" cy="4572000"/>
          </a:xfrm>
        </p:spPr>
        <p:txBody>
          <a:bodyPr/>
          <a:lstStyle/>
          <a:p>
            <a:r>
              <a:rPr lang="ru-RU" dirty="0"/>
              <a:t>Давайте попробуем ответить на этот вопрос на примере сказки Чуковского «</a:t>
            </a:r>
            <a:r>
              <a:rPr lang="ru-RU" dirty="0" err="1"/>
              <a:t>Мойдодыр</a:t>
            </a:r>
            <a:r>
              <a:rPr lang="ru-RU" dirty="0"/>
              <a:t>»</a:t>
            </a:r>
          </a:p>
          <a:p>
            <a:r>
              <a:rPr lang="ru-RU" dirty="0"/>
              <a:t>(почитайте с детьми сказку )</a:t>
            </a:r>
          </a:p>
          <a:p>
            <a:r>
              <a:rPr lang="ru-RU" dirty="0"/>
              <a:t>А для атмосферы мы предлагаем вам </a:t>
            </a:r>
            <a:br>
              <a:rPr lang="ru-RU" dirty="0"/>
            </a:br>
            <a:r>
              <a:rPr lang="ru-RU" dirty="0"/>
              <a:t>послушать песенку о чистоте</a:t>
            </a:r>
          </a:p>
          <a:p>
            <a:endParaRPr lang="ru-RU" dirty="0"/>
          </a:p>
        </p:txBody>
      </p:sp>
      <p:pic>
        <p:nvPicPr>
          <p:cNvPr id="10" name="Рисунок 9" descr="мишка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" y="3886200"/>
            <a:ext cx="1914525" cy="2390775"/>
          </a:xfrm>
          <a:prstGeom prst="rect">
            <a:avLst/>
          </a:prstGeom>
        </p:spPr>
      </p:pic>
      <p:pic>
        <p:nvPicPr>
          <p:cNvPr id="11" name="Василий Богатырев и Алина Кукушкина - Песня о чистоте (мф Маша и Медведь) (Детские песни 2017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2590800" y="3962400"/>
            <a:ext cx="1219200" cy="121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3429000" cy="4876800"/>
          </a:xfrm>
        </p:spPr>
        <p:txBody>
          <a:bodyPr>
            <a:normAutofit/>
          </a:bodyPr>
          <a:lstStyle/>
          <a:p>
            <a:r>
              <a:rPr lang="ru-RU" dirty="0"/>
              <a:t>Слушая сказку мы можем понять, что от грязных  детей, будь они мальчишками или </a:t>
            </a:r>
            <a:r>
              <a:rPr lang="ru-RU" dirty="0" err="1"/>
              <a:t>девчёнками</a:t>
            </a:r>
            <a:r>
              <a:rPr lang="ru-RU" dirty="0"/>
              <a:t>, все убегают, так как грязные дети напоминают </a:t>
            </a:r>
            <a:br>
              <a:rPr lang="ru-RU" dirty="0"/>
            </a:br>
            <a:r>
              <a:rPr lang="ru-RU" dirty="0"/>
              <a:t> чучел</a:t>
            </a:r>
          </a:p>
        </p:txBody>
      </p:sp>
      <p:pic>
        <p:nvPicPr>
          <p:cNvPr id="5" name="Рисунок 4" descr="синяя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152525" cy="115252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457200"/>
            <a:ext cx="1828800" cy="808038"/>
          </a:xfrm>
        </p:spPr>
        <p:txBody>
          <a:bodyPr/>
          <a:lstStyle/>
          <a:p>
            <a:r>
              <a:rPr lang="ru-RU" dirty="0"/>
              <a:t>Вывод</a:t>
            </a:r>
          </a:p>
        </p:txBody>
      </p:sp>
      <p:pic>
        <p:nvPicPr>
          <p:cNvPr id="6" name="Рисунок 5" descr="грязные дети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600" y="304800"/>
            <a:ext cx="3537284" cy="2057400"/>
          </a:xfrm>
          <a:prstGeom prst="rect">
            <a:avLst/>
          </a:prstGeom>
        </p:spPr>
      </p:pic>
      <p:pic>
        <p:nvPicPr>
          <p:cNvPr id="7" name="Рисунок 6" descr="грязная девочк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00600" y="2590800"/>
            <a:ext cx="2514600" cy="3357121"/>
          </a:xfrm>
          <a:prstGeom prst="rect">
            <a:avLst/>
          </a:prstGeom>
        </p:spPr>
      </p:pic>
      <p:pic>
        <p:nvPicPr>
          <p:cNvPr id="8" name="Рисунок 7" descr="грязны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91400" y="5065130"/>
            <a:ext cx="1752600" cy="17928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чистые дет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8200" y="1447800"/>
            <a:ext cx="4198724" cy="336232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457200"/>
            <a:ext cx="1905000" cy="808038"/>
          </a:xfrm>
        </p:spPr>
        <p:txBody>
          <a:bodyPr/>
          <a:lstStyle/>
          <a:p>
            <a:r>
              <a:rPr lang="ru-RU" dirty="0"/>
              <a:t> Вывод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295400"/>
            <a:ext cx="7772400" cy="55626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«Да здравствует мыло душистое,</a:t>
            </a:r>
            <a:br>
              <a:rPr lang="ru-RU" dirty="0"/>
            </a:br>
            <a:r>
              <a:rPr lang="ru-RU" dirty="0"/>
              <a:t>И полотенце пушистое,</a:t>
            </a:r>
            <a:br>
              <a:rPr lang="ru-RU" dirty="0"/>
            </a:br>
            <a:r>
              <a:rPr lang="ru-RU" dirty="0"/>
              <a:t>И зубной порошок,</a:t>
            </a:r>
            <a:br>
              <a:rPr lang="ru-RU" dirty="0"/>
            </a:br>
            <a:r>
              <a:rPr lang="ru-RU" dirty="0"/>
              <a:t>И густой гребешок!</a:t>
            </a:r>
            <a:br>
              <a:rPr lang="ru-RU" dirty="0"/>
            </a:br>
            <a:r>
              <a:rPr lang="ru-RU" dirty="0"/>
              <a:t>Давайте же мыться, плескаться,</a:t>
            </a:r>
            <a:br>
              <a:rPr lang="ru-RU" dirty="0"/>
            </a:br>
            <a:r>
              <a:rPr lang="ru-RU" dirty="0"/>
              <a:t>Купаться, нырять, кувыркаться</a:t>
            </a:r>
            <a:br>
              <a:rPr lang="ru-RU" dirty="0"/>
            </a:br>
            <a:r>
              <a:rPr lang="ru-RU" dirty="0"/>
              <a:t>В ушате, в корыте, в лохани,</a:t>
            </a:r>
            <a:br>
              <a:rPr lang="ru-RU" dirty="0"/>
            </a:br>
            <a:r>
              <a:rPr lang="ru-RU" dirty="0"/>
              <a:t>В реке, в ручейке, в океане, —</a:t>
            </a:r>
            <a:br>
              <a:rPr lang="ru-RU" dirty="0"/>
            </a:br>
            <a:r>
              <a:rPr lang="ru-RU" dirty="0"/>
              <a:t>И в ванне, и в бане,</a:t>
            </a:r>
            <a:br>
              <a:rPr lang="ru-RU" dirty="0"/>
            </a:br>
            <a:r>
              <a:rPr lang="ru-RU" dirty="0"/>
              <a:t>Всегда и везде —</a:t>
            </a:r>
            <a:br>
              <a:rPr lang="ru-RU" dirty="0"/>
            </a:br>
            <a:r>
              <a:rPr lang="ru-RU" dirty="0"/>
              <a:t>Вечная слава воде!»</a:t>
            </a:r>
          </a:p>
          <a:p>
            <a:endParaRPr lang="ru-RU" dirty="0"/>
          </a:p>
          <a:p>
            <a:r>
              <a:rPr lang="ru-RU" dirty="0"/>
              <a:t>Внешняя чистота и опрятность – это не только привлекательный внешний вид, но и сохранение здоровья.</a:t>
            </a:r>
          </a:p>
        </p:txBody>
      </p:sp>
      <p:pic>
        <p:nvPicPr>
          <p:cNvPr id="4" name="Рисунок 3" descr="синяя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228600"/>
            <a:ext cx="1071562" cy="107156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микроб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91000" y="1402958"/>
            <a:ext cx="4514850" cy="445491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0"/>
            <a:ext cx="8077200" cy="808038"/>
          </a:xfrm>
        </p:spPr>
        <p:txBody>
          <a:bodyPr>
            <a:normAutofit fontScale="90000"/>
          </a:bodyPr>
          <a:lstStyle/>
          <a:p>
            <a:r>
              <a:rPr lang="ru-RU" dirty="0"/>
              <a:t> Как же связаны чистота и здоровье?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4800" y="762000"/>
            <a:ext cx="4114800" cy="5791200"/>
          </a:xfrm>
        </p:spPr>
        <p:txBody>
          <a:bodyPr>
            <a:normAutofit/>
          </a:bodyPr>
          <a:lstStyle/>
          <a:p>
            <a:r>
              <a:rPr lang="ru-RU" dirty="0"/>
              <a:t>Существует такой опасный вредитель, как Микроб. </a:t>
            </a:r>
          </a:p>
          <a:p>
            <a:r>
              <a:rPr lang="ru-RU" dirty="0"/>
              <a:t>Микробы всюду. Они и на еде, и на ваших руках. Везде-везде</a:t>
            </a:r>
          </a:p>
          <a:p>
            <a:r>
              <a:rPr lang="ru-RU" dirty="0"/>
              <a:t>Если Микроб попадёт в ваш организм, то вы заболеете, этим он и опасен.</a:t>
            </a:r>
          </a:p>
          <a:p>
            <a:r>
              <a:rPr lang="ru-RU" dirty="0"/>
              <a:t>Лишь Чистота может победить опасного Микроба.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мыть яблок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7400" y="3657600"/>
            <a:ext cx="3057526" cy="2905126"/>
          </a:xfrm>
          <a:prstGeom prst="rect">
            <a:avLst/>
          </a:prstGeom>
        </p:spPr>
      </p:pic>
      <p:pic>
        <p:nvPicPr>
          <p:cNvPr id="6" name="Рисунок 5" descr="фрукт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199" y="3276600"/>
            <a:ext cx="5024047" cy="334327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9800" y="457200"/>
            <a:ext cx="4495800" cy="884238"/>
          </a:xfrm>
        </p:spPr>
        <p:txBody>
          <a:bodyPr>
            <a:normAutofit fontScale="90000"/>
          </a:bodyPr>
          <a:lstStyle/>
          <a:p>
            <a:r>
              <a:rPr lang="ru-RU" dirty="0"/>
              <a:t>Чистота </a:t>
            </a:r>
            <a:r>
              <a:rPr lang="en-US" dirty="0"/>
              <a:t>&amp;</a:t>
            </a:r>
            <a:r>
              <a:rPr lang="ru-RU" dirty="0"/>
              <a:t> Микробы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4800" y="1981200"/>
            <a:ext cx="8153400" cy="19050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У Чистоты много помощников, ведь одна она не справится со всеми Микробами.  Один из них – Вода.</a:t>
            </a:r>
          </a:p>
          <a:p>
            <a:r>
              <a:rPr lang="ru-RU" dirty="0"/>
              <a:t>Когда мы моем фрукты и овощи,  вода помогает убить все микробы.  Поэтому, дети, тщательно промывайте фрукты и овощи перед  употреблением в пищу!!!</a:t>
            </a:r>
          </a:p>
        </p:txBody>
      </p:sp>
      <p:pic>
        <p:nvPicPr>
          <p:cNvPr id="4" name="Рисунок 3" descr="мыло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1000" y="228600"/>
            <a:ext cx="1789176" cy="1789176"/>
          </a:xfrm>
          <a:prstGeom prst="rect">
            <a:avLst/>
          </a:prstGeom>
        </p:spPr>
      </p:pic>
      <p:pic>
        <p:nvPicPr>
          <p:cNvPr id="5" name="Рисунок 4" descr="микроб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05600" y="228600"/>
            <a:ext cx="1636945" cy="17335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9800" y="457200"/>
            <a:ext cx="4495800" cy="884238"/>
          </a:xfrm>
        </p:spPr>
        <p:txBody>
          <a:bodyPr>
            <a:normAutofit fontScale="90000"/>
          </a:bodyPr>
          <a:lstStyle/>
          <a:p>
            <a:r>
              <a:rPr lang="ru-RU" dirty="0"/>
              <a:t>Чистота </a:t>
            </a:r>
            <a:r>
              <a:rPr lang="en-US" dirty="0"/>
              <a:t>&amp;</a:t>
            </a:r>
            <a:r>
              <a:rPr lang="ru-RU" dirty="0"/>
              <a:t> Микробы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8077200" cy="441960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Второй помощник Чистоты- Мыло. </a:t>
            </a:r>
          </a:p>
          <a:p>
            <a:r>
              <a:rPr lang="ru-RU" dirty="0"/>
              <a:t>Если помыть фрукты и овощи, но не мыть руки, Микробы также могут проникнуть в организм.  </a:t>
            </a:r>
          </a:p>
          <a:p>
            <a:r>
              <a:rPr lang="ru-RU" dirty="0"/>
              <a:t>Но на руках поселяются более сильные Микробы, и Вода с ними не справляется, поэтому руки следует мыть с мылом. </a:t>
            </a:r>
          </a:p>
          <a:p>
            <a:r>
              <a:rPr lang="ru-RU" dirty="0"/>
              <a:t>Обязательно мойте руки  </a:t>
            </a:r>
            <a:br>
              <a:rPr lang="ru-RU" dirty="0"/>
            </a:br>
            <a:r>
              <a:rPr lang="ru-RU" dirty="0"/>
              <a:t>перед едой, а также </a:t>
            </a:r>
            <a:br>
              <a:rPr lang="ru-RU" dirty="0"/>
            </a:br>
            <a:r>
              <a:rPr lang="ru-RU" dirty="0"/>
              <a:t>после прогулки, чтобы </a:t>
            </a:r>
            <a:br>
              <a:rPr lang="ru-RU" dirty="0"/>
            </a:br>
            <a:r>
              <a:rPr lang="ru-RU" dirty="0"/>
              <a:t>микробы  не проникли </a:t>
            </a:r>
            <a:br>
              <a:rPr lang="ru-RU" dirty="0"/>
            </a:br>
            <a:r>
              <a:rPr lang="ru-RU" dirty="0"/>
              <a:t>ни в дом, ни в наш организм</a:t>
            </a:r>
          </a:p>
        </p:txBody>
      </p:sp>
      <p:pic>
        <p:nvPicPr>
          <p:cNvPr id="4" name="Рисунок 3" descr="мыл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28600"/>
            <a:ext cx="1789176" cy="1789176"/>
          </a:xfrm>
          <a:prstGeom prst="rect">
            <a:avLst/>
          </a:prstGeom>
        </p:spPr>
      </p:pic>
      <p:pic>
        <p:nvPicPr>
          <p:cNvPr id="5" name="Рисунок 4" descr="микроб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5600" y="228600"/>
            <a:ext cx="1636945" cy="1733550"/>
          </a:xfrm>
          <a:prstGeom prst="rect">
            <a:avLst/>
          </a:prstGeom>
        </p:spPr>
      </p:pic>
      <p:pic>
        <p:nvPicPr>
          <p:cNvPr id="6" name="Рисунок 5" descr="мыть руки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3600" y="4191000"/>
            <a:ext cx="1990725" cy="22955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микроб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5600" y="0"/>
            <a:ext cx="1636945" cy="173355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9800" y="457200"/>
            <a:ext cx="4495800" cy="884238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Как мыть руки?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2438400" y="4876800"/>
            <a:ext cx="4572000" cy="1676400"/>
          </a:xfrm>
        </p:spPr>
        <p:txBody>
          <a:bodyPr/>
          <a:lstStyle/>
          <a:p>
            <a:r>
              <a:rPr lang="ru-RU" dirty="0"/>
              <a:t>Руки моем мы всегда, </a:t>
            </a:r>
            <a:br>
              <a:rPr lang="ru-RU" dirty="0"/>
            </a:br>
            <a:r>
              <a:rPr lang="ru-RU" dirty="0"/>
              <a:t>Помогает нам вода,.</a:t>
            </a:r>
            <a:br>
              <a:rPr lang="ru-RU" dirty="0"/>
            </a:br>
            <a:r>
              <a:rPr lang="ru-RU" dirty="0"/>
              <a:t>Чтобы грязи меньше было,</a:t>
            </a:r>
            <a:br>
              <a:rPr lang="ru-RU" dirty="0"/>
            </a:br>
            <a:r>
              <a:rPr lang="ru-RU" dirty="0"/>
              <a:t>Позовём на помощь мыло.</a:t>
            </a:r>
          </a:p>
          <a:p>
            <a:endParaRPr lang="ru-RU" dirty="0"/>
          </a:p>
        </p:txBody>
      </p:sp>
      <p:pic>
        <p:nvPicPr>
          <p:cNvPr id="8" name="Рисунок 7" descr="руки моем ч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1752600"/>
            <a:ext cx="2240280" cy="3155061"/>
          </a:xfrm>
          <a:prstGeom prst="rect">
            <a:avLst/>
          </a:prstGeom>
        </p:spPr>
      </p:pic>
      <p:pic>
        <p:nvPicPr>
          <p:cNvPr id="4" name="Рисунок 3" descr="мыло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0"/>
            <a:ext cx="1789176" cy="1789176"/>
          </a:xfrm>
          <a:prstGeom prst="rect">
            <a:avLst/>
          </a:prstGeom>
        </p:spPr>
      </p:pic>
      <p:pic>
        <p:nvPicPr>
          <p:cNvPr id="9" name="Рисунок 8" descr="руки моем ч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71800" y="1828800"/>
            <a:ext cx="2179129" cy="3048000"/>
          </a:xfrm>
          <a:prstGeom prst="rect">
            <a:avLst/>
          </a:prstGeom>
        </p:spPr>
      </p:pic>
      <p:pic>
        <p:nvPicPr>
          <p:cNvPr id="10" name="Рисунок 9" descr="руки моем ч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486400" y="1828800"/>
            <a:ext cx="2125045" cy="3048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277</TotalTime>
  <Words>349</Words>
  <Application>Microsoft Office PowerPoint</Application>
  <PresentationFormat>Экран (4:3)</PresentationFormat>
  <Paragraphs>65</Paragraphs>
  <Slides>14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Справедливость</vt:lpstr>
      <vt:lpstr>Презентация на тему: «Чистота- залог здоровья»</vt:lpstr>
      <vt:lpstr>Что такое чистота?</vt:lpstr>
      <vt:lpstr>Переменка</vt:lpstr>
      <vt:lpstr>Вывод</vt:lpstr>
      <vt:lpstr> Вывод</vt:lpstr>
      <vt:lpstr> Как же связаны чистота и здоровье?</vt:lpstr>
      <vt:lpstr>Чистота &amp; Микробы</vt:lpstr>
      <vt:lpstr>Чистота &amp; Микробы</vt:lpstr>
      <vt:lpstr>Как мыть руки?</vt:lpstr>
      <vt:lpstr>Как мыть руки?</vt:lpstr>
      <vt:lpstr>Как мыть руки?</vt:lpstr>
      <vt:lpstr>Чистота &amp; Микробы</vt:lpstr>
      <vt:lpstr>Как правильно мыть зубы?</vt:lpstr>
      <vt:lpstr>Чистота &amp; Микробы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Чистота</dc:title>
  <dc:creator>пользователь1</dc:creator>
  <cp:lastModifiedBy>пользователь1</cp:lastModifiedBy>
  <cp:revision>31</cp:revision>
  <dcterms:modified xsi:type="dcterms:W3CDTF">2020-04-23T17:48:22Z</dcterms:modified>
</cp:coreProperties>
</file>